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FFDC-2FC7-91BC-AD26-A1697D8E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9D13C-7A8A-1419-6559-C24B5EBE3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AA3BB-40D6-1067-2B60-7B0888D3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D2152-03E9-A78B-9756-2080BEE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A8D07-5306-2C98-02BD-555F52E9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131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0F76-5C36-3140-DC98-C11BA436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440C6-8723-F0AE-F80F-C103B0464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E131-3BD5-C825-2D90-98C3DDD9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88BB-35D4-5D58-D910-16B5429D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F511-088C-742A-D74A-DD694884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10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AC23D-6A2C-E28E-7019-0B18C6E7F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245A2-4862-2FCF-B38F-914EA8CE9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74BC9-A667-EACB-F717-21D973A5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48609-6D04-7AA1-4397-A3FDF553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53551-DF2A-643C-7301-1FC4809A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29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5DDB-E44B-8992-7430-8AD5C50B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D2FA-920C-9E4B-FEFD-04567A8B1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C1EAC-0710-D98E-D616-43204539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6D2A6-B534-C3F0-9610-43316FDC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CDE10-AD41-73FD-79DD-7206653D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73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5146-D302-1969-4154-B5B38823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FB574-76FA-9A26-47C1-8B8CF0D94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A40F5-9128-CD9D-09BB-6274CC50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7625-9365-F4CE-6C81-515BF28F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97B4-1115-329A-1FA6-E4F0E935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34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19C3-4AF3-1D24-C447-182A7628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6C79-C45B-B140-F7BA-98E2C76BE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6D66E-4E53-8F7C-32E2-2865EA8A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C2902-CBCF-EE5A-3D8C-870EFF5C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E0B52-2164-6959-FF8D-DCF5C7BD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FA9DE-E93A-C0E1-38EF-66234C0A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40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4122-671A-975D-3245-4BCB20FD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90161-0AEA-1F5E-828F-9A07F787D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FA4B6-4F25-B3BD-11CA-9EA0B8EF4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551F6-D826-40D9-AAD1-A95B0688C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BED63-5CD5-086B-FE6E-6E9B90E07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AAE42-A4EC-36A3-68B7-EDD1C7FE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CDB49-3E87-154F-3D70-45348E7D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24F2E-3352-EBA4-18E9-6B9E31D0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0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81A7-60D0-25E6-8DAB-78C9A5BE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ABF32-C1E8-B277-F20C-EAF32286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056B7-D35C-52D7-179E-95C3A8A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4436-A4DD-82EB-097A-2F7AE749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6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41FC7-515C-9CDB-F95A-793C93BF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8B042-581A-BB56-2DA3-C89EA802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62920-EDE1-9CAA-BC34-C2E77555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56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C248-F0F2-D4FC-2D9A-84BC9D3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31A5-9BB7-7540-7EC4-81006D7C8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41943-AB17-CCDC-0CA6-2321F763C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27EBE-15F5-DDA0-8EA4-96F5A949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EA928-E8C3-F75E-33E6-BBD20238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A9E4C-96E4-6490-958B-47FDF649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88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ABE3-DB20-386D-33C7-2C5BB40B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F9A97-F63B-42CB-1F88-B9CF44D59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483AE-D272-BD1C-0792-9CE366D53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44FB0-820D-6B21-8F93-2988622C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64C1F-F326-9593-9460-E1D94EB2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59666-86E9-A5E3-BFBB-D7F9D1A0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48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EE3730-11C0-66EF-33AF-F3E3930C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B4242-0930-8B39-1C0E-9D375EE74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E4A4C-EC80-2581-A057-BD38F903E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5F4A3B-E9C8-4667-A60E-71D1ACA613A2}" type="datetimeFigureOut">
              <a:rPr lang="en-AU" smtClean="0"/>
              <a:t>18/03/2025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8674-6F77-5DC7-A8D5-93E50183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118C-E5BE-3F6C-8567-16B964231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2C8F67-8B8C-4987-81CD-04198D0126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2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F4D31C95-E1D4-5982-4F09-3B9C4E141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3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ssage&#10;&#10;AI-generated content may be incorrect.">
            <a:extLst>
              <a:ext uri="{FF2B5EF4-FFF2-40B4-BE49-F238E27FC236}">
                <a16:creationId xmlns:a16="http://schemas.microsoft.com/office/drawing/2014/main" id="{7AF95BDE-F797-E532-A5E1-76788E2FF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ular sign with white text&#10;&#10;AI-generated content may be incorrect.">
            <a:extLst>
              <a:ext uri="{FF2B5EF4-FFF2-40B4-BE49-F238E27FC236}">
                <a16:creationId xmlns:a16="http://schemas.microsoft.com/office/drawing/2014/main" id="{252AB802-0EA1-B5E5-91B6-2C32883B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ssage&#10;&#10;AI-generated content may be incorrect.">
            <a:extLst>
              <a:ext uri="{FF2B5EF4-FFF2-40B4-BE49-F238E27FC236}">
                <a16:creationId xmlns:a16="http://schemas.microsoft.com/office/drawing/2014/main" id="{302E3E19-CFBC-79D4-965C-6BA5A1732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6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ssage&#10;&#10;AI-generated content may be incorrect.">
            <a:extLst>
              <a:ext uri="{FF2B5EF4-FFF2-40B4-BE49-F238E27FC236}">
                <a16:creationId xmlns:a16="http://schemas.microsoft.com/office/drawing/2014/main" id="{E778B763-E406-282E-A5E5-DBD1649B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and orange letters&#10;&#10;AI-generated content may be incorrect.">
            <a:extLst>
              <a:ext uri="{FF2B5EF4-FFF2-40B4-BE49-F238E27FC236}">
                <a16:creationId xmlns:a16="http://schemas.microsoft.com/office/drawing/2014/main" id="{7C332A2C-C957-B7ED-5ED8-EAE5E09A8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4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ssage&#10;&#10;AI-generated content may be incorrect.">
            <a:extLst>
              <a:ext uri="{FF2B5EF4-FFF2-40B4-BE49-F238E27FC236}">
                <a16:creationId xmlns:a16="http://schemas.microsoft.com/office/drawing/2014/main" id="{30EDA5A8-CC85-9E3D-697B-666E3EABC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A32D8A86-38FF-D569-40B8-87947C28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3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CE0A51A8-99DF-94E6-77B1-3BC30028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0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Thomas</dc:creator>
  <cp:lastModifiedBy>Maria Thomas</cp:lastModifiedBy>
  <cp:revision>2</cp:revision>
  <dcterms:created xsi:type="dcterms:W3CDTF">2025-03-18T01:07:01Z</dcterms:created>
  <dcterms:modified xsi:type="dcterms:W3CDTF">2025-03-18T02:25:04Z</dcterms:modified>
</cp:coreProperties>
</file>