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79B046-D4A4-42BA-A877-90433F300B3E}" v="8" dt="2025-03-16T20:18:39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3" autoAdjust="0"/>
    <p:restoredTop sz="94660"/>
  </p:normalViewPr>
  <p:slideViewPr>
    <p:cSldViewPr snapToGrid="0">
      <p:cViewPr varScale="1">
        <p:scale>
          <a:sx n="91" d="100"/>
          <a:sy n="91" d="100"/>
        </p:scale>
        <p:origin x="36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243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915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3760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8560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434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0633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4865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44882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356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9736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6655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468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6596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271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918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583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087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01E47B8-C3E0-4A47-AB27-60550E8F08ED}" type="datetimeFigureOut">
              <a:rPr lang="en-AU" smtClean="0"/>
              <a:t>25/03/2025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0148C-CB24-4C12-9BB3-014BCFA67F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88424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B3A17-2125-01E0-35AB-B60B652E3B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Journey into Oneness.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80E2BB-2208-4302-55A5-ABC3FFF4C3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Make them one as we are one.</a:t>
            </a:r>
            <a:endParaRPr lang="en-AU" i="1" dirty="0"/>
          </a:p>
        </p:txBody>
      </p:sp>
    </p:spTree>
    <p:extLst>
      <p:ext uri="{BB962C8B-B14F-4D97-AF65-F5344CB8AC3E}">
        <p14:creationId xmlns:p14="http://schemas.microsoft.com/office/powerpoint/2010/main" val="1535252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CD63B-EB95-0FD7-5C2E-0B4EBDF5E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5B488-65AC-9CAF-A907-BFCD242EA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742" y="2161503"/>
            <a:ext cx="17575245" cy="7301609"/>
          </a:xfrm>
        </p:spPr>
        <p:txBody>
          <a:bodyPr/>
          <a:lstStyle/>
          <a:p>
            <a:endParaRPr lang="en-AU" dirty="0"/>
          </a:p>
        </p:txBody>
      </p:sp>
      <p:pic>
        <p:nvPicPr>
          <p:cNvPr id="2050" name="289CD5BC-9F97-491A-BDDC-9C2FE9C68D18" descr="IMG_0400.jpg">
            <a:extLst>
              <a:ext uri="{FF2B5EF4-FFF2-40B4-BE49-F238E27FC236}">
                <a16:creationId xmlns:a16="http://schemas.microsoft.com/office/drawing/2014/main" id="{40FD484F-2E31-32B4-4CA4-683350FF9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956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4505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EE8EB-BD8B-77D9-C468-306205D62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9344"/>
          </a:xfrm>
        </p:spPr>
        <p:txBody>
          <a:bodyPr/>
          <a:lstStyle/>
          <a:p>
            <a:r>
              <a:rPr lang="en-US" dirty="0"/>
              <a:t>momentum and maturity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C5052-E5DF-290D-1DCC-A116E031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772653"/>
            <a:ext cx="8946541" cy="4475746"/>
          </a:xfrm>
        </p:spPr>
        <p:txBody>
          <a:bodyPr>
            <a:normAutofit/>
          </a:bodyPr>
          <a:lstStyle/>
          <a:p>
            <a:r>
              <a:rPr lang="en-US" sz="2400" dirty="0"/>
              <a:t>Value the long road of friendship.</a:t>
            </a:r>
          </a:p>
          <a:p>
            <a:r>
              <a:rPr lang="en-US" sz="2400" dirty="0"/>
              <a:t>Regular rhythm of intentionally being together.</a:t>
            </a:r>
          </a:p>
          <a:p>
            <a:r>
              <a:rPr lang="en-US" sz="2400" dirty="0"/>
              <a:t>Always open invitation. Reason to invite.</a:t>
            </a:r>
          </a:p>
          <a:p>
            <a:r>
              <a:rPr lang="en-US" sz="2400" dirty="0"/>
              <a:t>Vision – develop a shared understanding and articulation of the groups’ identity and purpose.</a:t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r>
              <a:rPr lang="en-US" i="1" dirty="0"/>
              <a:t>“revisiting, reclarifying, and recommitting to identity and purpose on a regular basis contributes to strong and enduring communities.” </a:t>
            </a:r>
            <a:br>
              <a:rPr lang="en-US" i="1" dirty="0"/>
            </a:br>
            <a:r>
              <a:rPr lang="en-US" dirty="0"/>
              <a:t>Michael Wood Practicing Peace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12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B3BC52-674C-087B-2479-092061854A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584AE-1500-F981-F7EE-1B8A7E3F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9344"/>
          </a:xfrm>
        </p:spPr>
        <p:txBody>
          <a:bodyPr/>
          <a:lstStyle/>
          <a:p>
            <a:r>
              <a:rPr lang="en-US" dirty="0"/>
              <a:t>momentum and maturity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98DD4-1DCA-73E2-C9CF-1170D1CF8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1588168"/>
            <a:ext cx="9965741" cy="4660231"/>
          </a:xfrm>
        </p:spPr>
        <p:txBody>
          <a:bodyPr>
            <a:noAutofit/>
          </a:bodyPr>
          <a:lstStyle/>
          <a:p>
            <a:r>
              <a:rPr lang="en-US" sz="2400" dirty="0"/>
              <a:t>Leaders retreat.</a:t>
            </a:r>
          </a:p>
          <a:p>
            <a:r>
              <a:rPr lang="en-US" sz="2400" dirty="0"/>
              <a:t>Core facilitation team </a:t>
            </a:r>
            <a:br>
              <a:rPr lang="en-US" sz="2400" i="1" dirty="0"/>
            </a:br>
            <a:r>
              <a:rPr lang="en-US" sz="2400" i="1" dirty="0"/>
              <a:t>(catalyst, weaver, facilitator, coordinator, mobiliser.)</a:t>
            </a:r>
          </a:p>
          <a:p>
            <a:r>
              <a:rPr lang="en-US" sz="2400" i="1" dirty="0"/>
              <a:t>Leader Gatherings are Co-lead, Co-creative spaces </a:t>
            </a:r>
            <a:br>
              <a:rPr lang="en-US" sz="2400" i="1" dirty="0"/>
            </a:br>
            <a:r>
              <a:rPr lang="en-US" i="1" dirty="0"/>
              <a:t>(critical conversations)</a:t>
            </a:r>
          </a:p>
          <a:p>
            <a:r>
              <a:rPr lang="en-US" sz="2400" dirty="0"/>
              <a:t>Plan </a:t>
            </a:r>
            <a:br>
              <a:rPr lang="en-US" sz="2400" dirty="0"/>
            </a:br>
            <a:r>
              <a:rPr lang="en-US" sz="1800" dirty="0"/>
              <a:t>(</a:t>
            </a:r>
            <a:r>
              <a:rPr lang="en-US" sz="1800" dirty="0" err="1"/>
              <a:t>what:Goal</a:t>
            </a:r>
            <a:r>
              <a:rPr lang="en-US" sz="1800" dirty="0"/>
              <a:t> 10% </a:t>
            </a:r>
            <a:r>
              <a:rPr lang="en-US" sz="1800" dirty="0">
                <a:sym typeface="Wingdings" panose="05000000000000000000" pitchFamily="2" charset="2"/>
              </a:rPr>
              <a:t> when/Timeline 40%  how/Plan 50%  who/Accountability 95%)</a:t>
            </a:r>
            <a:endParaRPr lang="en-US" sz="1800" dirty="0"/>
          </a:p>
          <a:p>
            <a:r>
              <a:rPr lang="en-US" sz="2400" dirty="0"/>
              <a:t>Prayers of lament – head and heart</a:t>
            </a:r>
            <a:br>
              <a:rPr lang="en-US" sz="2400" dirty="0"/>
            </a:br>
            <a:r>
              <a:rPr lang="en-US" i="1" dirty="0"/>
              <a:t>(current reality + Hope for the future)</a:t>
            </a:r>
          </a:p>
          <a:p>
            <a:r>
              <a:rPr lang="en-US" sz="2400" dirty="0"/>
              <a:t>Local church leaders, marketplace leaders, engagement.</a:t>
            </a:r>
          </a:p>
          <a:p>
            <a:r>
              <a:rPr lang="en-US" sz="2400" dirty="0"/>
              <a:t>Combined church city prayer.</a:t>
            </a:r>
          </a:p>
        </p:txBody>
      </p:sp>
    </p:spTree>
    <p:extLst>
      <p:ext uri="{BB962C8B-B14F-4D97-AF65-F5344CB8AC3E}">
        <p14:creationId xmlns:p14="http://schemas.microsoft.com/office/powerpoint/2010/main" val="2040924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3940</TotalTime>
  <Words>171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Century Gothic</vt:lpstr>
      <vt:lpstr>Wingdings</vt:lpstr>
      <vt:lpstr>Wingdings 3</vt:lpstr>
      <vt:lpstr>Ion</vt:lpstr>
      <vt:lpstr>Journey into Oneness.</vt:lpstr>
      <vt:lpstr>PowerPoint Presentation</vt:lpstr>
      <vt:lpstr>momentum and maturity</vt:lpstr>
      <vt:lpstr>momentum and maturity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Greig Whittaker</dc:creator>
  <cp:lastModifiedBy>Samantha Terry</cp:lastModifiedBy>
  <cp:revision>2</cp:revision>
  <dcterms:created xsi:type="dcterms:W3CDTF">2025-03-14T02:38:39Z</dcterms:created>
  <dcterms:modified xsi:type="dcterms:W3CDTF">2025-03-24T21:27:31Z</dcterms:modified>
</cp:coreProperties>
</file>